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7"/>
  </p:notesMasterIdLst>
  <p:sldIdLst>
    <p:sldId id="256" r:id="rId4"/>
    <p:sldId id="474" r:id="rId5"/>
    <p:sldId id="541" r:id="rId6"/>
    <p:sldId id="348" r:id="rId7"/>
    <p:sldId id="402" r:id="rId8"/>
    <p:sldId id="403" r:id="rId9"/>
    <p:sldId id="349" r:id="rId10"/>
    <p:sldId id="404" r:id="rId11"/>
    <p:sldId id="416" r:id="rId12"/>
    <p:sldId id="434" r:id="rId13"/>
    <p:sldId id="448" r:id="rId14"/>
    <p:sldId id="384" r:id="rId15"/>
    <p:sldId id="390" r:id="rId16"/>
    <p:sldId id="391" r:id="rId17"/>
    <p:sldId id="392" r:id="rId18"/>
    <p:sldId id="406" r:id="rId19"/>
    <p:sldId id="407" r:id="rId20"/>
    <p:sldId id="408" r:id="rId21"/>
    <p:sldId id="409" r:id="rId22"/>
    <p:sldId id="410" r:id="rId23"/>
    <p:sldId id="411" r:id="rId24"/>
    <p:sldId id="393" r:id="rId25"/>
    <p:sldId id="423" r:id="rId26"/>
    <p:sldId id="424" r:id="rId27"/>
    <p:sldId id="425" r:id="rId28"/>
    <p:sldId id="426" r:id="rId29"/>
    <p:sldId id="432" r:id="rId30"/>
    <p:sldId id="433" r:id="rId31"/>
    <p:sldId id="443" r:id="rId32"/>
    <p:sldId id="436" r:id="rId33"/>
    <p:sldId id="437" r:id="rId34"/>
    <p:sldId id="438" r:id="rId35"/>
    <p:sldId id="439" r:id="rId36"/>
    <p:sldId id="440" r:id="rId37"/>
    <p:sldId id="444" r:id="rId38"/>
    <p:sldId id="447" r:id="rId39"/>
    <p:sldId id="445" r:id="rId40"/>
    <p:sldId id="449" r:id="rId41"/>
    <p:sldId id="450" r:id="rId42"/>
    <p:sldId id="451" r:id="rId43"/>
    <p:sldId id="446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325" r:id="rId67"/>
    <p:sldId id="417" r:id="rId68"/>
    <p:sldId id="418" r:id="rId69"/>
    <p:sldId id="419" r:id="rId70"/>
    <p:sldId id="420" r:id="rId71"/>
    <p:sldId id="421" r:id="rId72"/>
    <p:sldId id="422" r:id="rId73"/>
    <p:sldId id="412" r:id="rId74"/>
    <p:sldId id="413" r:id="rId75"/>
    <p:sldId id="414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349"/>
            <p14:sldId id="404"/>
            <p14:sldId id="416"/>
            <p14:sldId id="434"/>
            <p14:sldId id="448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171" d="100"/>
          <a:sy n="171" d="100"/>
        </p:scale>
        <p:origin x="1230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Ansible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dirty="0" err="1"/>
              <a:t>admin_password</a:t>
            </a:r>
            <a:r>
              <a:rPr lang="en-US" dirty="0"/>
              <a:t>, </a:t>
            </a:r>
            <a:r>
              <a:rPr lang="en-US" dirty="0" err="1"/>
              <a:t>rabbitmq_password</a:t>
            </a:r>
            <a:r>
              <a:rPr lang="en-US" dirty="0"/>
              <a:t>, </a:t>
            </a:r>
            <a:r>
              <a:rPr lang="en-US" dirty="0" err="1"/>
              <a:t>pg_password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9657</TotalTime>
  <Words>1800</Words>
  <Application>Microsoft Office PowerPoint</Application>
  <PresentationFormat>On-screen Show (16:9)</PresentationFormat>
  <Paragraphs>293</Paragraphs>
  <Slides>73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Proxima Nova</vt:lpstr>
      <vt:lpstr>Courier New</vt:lpstr>
      <vt:lpstr>ＭＳ Ｐゴシック</vt:lpstr>
      <vt:lpstr>Arial</vt:lpstr>
      <vt:lpstr>Times New Roman</vt:lpstr>
      <vt:lpstr>Source Sans Pro</vt:lpstr>
      <vt:lpstr>Overpass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Lab Location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96</cp:revision>
  <dcterms:modified xsi:type="dcterms:W3CDTF">2018-11-05T18:06:11Z</dcterms:modified>
  <cp:category/>
</cp:coreProperties>
</file>